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111157-74A4-4230-ABE0-7C819B1E4099}">
  <a:tblStyle styleId="{C1111157-74A4-4230-ABE0-7C819B1E40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94c49649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94c49649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98c36c9f3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98c36c9f3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98c36c9f3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98c36c9f3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98c36c9f3_1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98c36c9f3_1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98c36c9f3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98c36c9f3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98c36c9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98c36c9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11.png"/><Relationship Id="rId13" Type="http://schemas.openxmlformats.org/officeDocument/2006/relationships/image" Target="../media/image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HIau5nPaUr-5U78uOlX3OEjaWdTRHSf5/view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5" Type="http://schemas.openxmlformats.org/officeDocument/2006/relationships/image" Target="../media/image9.png"/><Relationship Id="rId1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6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14.jpg"/><Relationship Id="rId14" Type="http://schemas.openxmlformats.org/officeDocument/2006/relationships/image" Target="../media/image23.png"/><Relationship Id="rId17" Type="http://schemas.openxmlformats.org/officeDocument/2006/relationships/hyperlink" Target="https://abcnews.go.com/International/wireStory/german-surgeon-fired-after-hospital-cleaner-assist-amputation-99457879" TargetMode="External"/><Relationship Id="rId16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6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25.png"/><Relationship Id="rId14" Type="http://schemas.openxmlformats.org/officeDocument/2006/relationships/image" Target="../media/image19.png"/><Relationship Id="rId17" Type="http://schemas.openxmlformats.org/officeDocument/2006/relationships/image" Target="../media/image26.png"/><Relationship Id="rId16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18" Type="http://schemas.openxmlformats.org/officeDocument/2006/relationships/image" Target="../media/image17.jp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6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6.png"/><Relationship Id="rId13" Type="http://schemas.openxmlformats.org/officeDocument/2006/relationships/image" Target="../media/image9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4" Type="http://schemas.openxmlformats.org/officeDocument/2006/relationships/image" Target="../media/image27.gif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5.png"/><Relationship Id="rId13" Type="http://schemas.openxmlformats.org/officeDocument/2006/relationships/image" Target="../media/image2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5" Type="http://schemas.openxmlformats.org/officeDocument/2006/relationships/image" Target="../media/image21.png"/><Relationship Id="rId1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776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81625"/>
            <a:ext cx="5823600" cy="596700"/>
          </a:xfrm>
          <a:prstGeom prst="rect">
            <a:avLst/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-1" l="0" r="0" t="83296"/>
          <a:stretch/>
        </p:blipFill>
        <p:spPr>
          <a:xfrm>
            <a:off x="284775" y="81625"/>
            <a:ext cx="5823451" cy="59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0" y="4076525"/>
            <a:ext cx="9101425" cy="1066975"/>
            <a:chOff x="0" y="4076525"/>
            <a:chExt cx="9101425" cy="1066975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5">
              <a:alphaModFix/>
            </a:blip>
            <a:srcRect b="17607" l="0" r="0" t="63493"/>
            <a:stretch/>
          </p:blipFill>
          <p:spPr>
            <a:xfrm>
              <a:off x="0" y="4076525"/>
              <a:ext cx="9101425" cy="1066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3"/>
            <p:cNvSpPr txBox="1"/>
            <p:nvPr/>
          </p:nvSpPr>
          <p:spPr>
            <a:xfrm>
              <a:off x="2766100" y="4492725"/>
              <a:ext cx="5726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</a:rPr>
                <a:t>Ironhack Final Project - Ralph Ward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60" name="Google Shape;60;p13"/>
          <p:cNvSpPr/>
          <p:nvPr/>
        </p:nvSpPr>
        <p:spPr>
          <a:xfrm>
            <a:off x="42900" y="71875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00" y="71875"/>
            <a:ext cx="616199" cy="6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84952" l="0" r="0" t="0"/>
          <a:stretch/>
        </p:blipFill>
        <p:spPr>
          <a:xfrm>
            <a:off x="0" y="467600"/>
            <a:ext cx="9101425" cy="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206900"/>
            <a:ext cx="4252500" cy="54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02175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Objective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715575"/>
            <a:ext cx="5613000" cy="3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What?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A daily satire news outlet brought to you by cat memes on social media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How?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Reddit as a source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Vetted and human-curated content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Trends before hitting mainstream news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Why? 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News is evergreen content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Satire is laughable and cats are a staple of internet humor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Virality potential: news, reddit hotness &amp; voting, memes, shareability on social media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14" title="screen-20230523-221804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050" y="138500"/>
            <a:ext cx="2001125" cy="413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14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12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0" y="206900"/>
            <a:ext cx="4252500" cy="54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302175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Workflow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3" name="Google Shape;103;p15"/>
          <p:cNvCxnSpPr>
            <a:stCxn id="104" idx="2"/>
            <a:endCxn id="105" idx="1"/>
          </p:cNvCxnSpPr>
          <p:nvPr/>
        </p:nvCxnSpPr>
        <p:spPr>
          <a:xfrm>
            <a:off x="2232675" y="1475325"/>
            <a:ext cx="98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5"/>
          <p:cNvCxnSpPr>
            <a:stCxn id="105" idx="3"/>
            <a:endCxn id="107" idx="1"/>
          </p:cNvCxnSpPr>
          <p:nvPr/>
        </p:nvCxnSpPr>
        <p:spPr>
          <a:xfrm>
            <a:off x="5490538" y="1475325"/>
            <a:ext cx="1248300" cy="2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5"/>
          <p:cNvCxnSpPr>
            <a:stCxn id="109" idx="1"/>
            <a:endCxn id="110" idx="3"/>
          </p:cNvCxnSpPr>
          <p:nvPr/>
        </p:nvCxnSpPr>
        <p:spPr>
          <a:xfrm rot="10800000">
            <a:off x="6436088" y="3117638"/>
            <a:ext cx="4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5"/>
          <p:cNvCxnSpPr>
            <a:stCxn id="110" idx="1"/>
            <a:endCxn id="112" idx="3"/>
          </p:cNvCxnSpPr>
          <p:nvPr/>
        </p:nvCxnSpPr>
        <p:spPr>
          <a:xfrm rot="10800000">
            <a:off x="4333013" y="3117638"/>
            <a:ext cx="48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5"/>
          <p:cNvCxnSpPr>
            <a:stCxn id="112" idx="1"/>
            <a:endCxn id="114" idx="3"/>
          </p:cNvCxnSpPr>
          <p:nvPr/>
        </p:nvCxnSpPr>
        <p:spPr>
          <a:xfrm rot="10800000">
            <a:off x="2223938" y="3117650"/>
            <a:ext cx="48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5"/>
          <p:cNvSpPr/>
          <p:nvPr/>
        </p:nvSpPr>
        <p:spPr>
          <a:xfrm>
            <a:off x="3216838" y="981675"/>
            <a:ext cx="2273700" cy="987300"/>
          </a:xfrm>
          <a:prstGeom prst="diamond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🤖 </a:t>
            </a:r>
            <a:b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Machine learning classification</a:t>
            </a:r>
            <a:endParaRPr sz="1200"/>
          </a:p>
        </p:txBody>
      </p:sp>
      <p:sp>
        <p:nvSpPr>
          <p:cNvPr id="107" name="Google Shape;107;p15"/>
          <p:cNvSpPr/>
          <p:nvPr/>
        </p:nvSpPr>
        <p:spPr>
          <a:xfrm>
            <a:off x="6738950" y="1244075"/>
            <a:ext cx="1981200" cy="875700"/>
          </a:xfrm>
          <a:prstGeom prst="diamond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💬 </a:t>
            </a:r>
            <a:b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Sentiment analysis</a:t>
            </a:r>
            <a:endParaRPr sz="1200"/>
          </a:p>
        </p:txBody>
      </p:sp>
      <p:sp>
        <p:nvSpPr>
          <p:cNvPr id="104" name="Google Shape;104;p15"/>
          <p:cNvSpPr/>
          <p:nvPr/>
        </p:nvSpPr>
        <p:spPr>
          <a:xfrm>
            <a:off x="604800" y="1167225"/>
            <a:ext cx="1704900" cy="616200"/>
          </a:xfrm>
          <a:prstGeom prst="parallelogram">
            <a:avLst>
              <a:gd fmla="val 25000" name="adj"/>
            </a:avLst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📥 Fetch posts (Reddit API) </a:t>
            </a:r>
            <a:endParaRPr/>
          </a:p>
        </p:txBody>
      </p:sp>
      <p:cxnSp>
        <p:nvCxnSpPr>
          <p:cNvPr id="115" name="Google Shape;115;p15"/>
          <p:cNvCxnSpPr>
            <a:stCxn id="105" idx="3"/>
            <a:endCxn id="116" idx="1"/>
          </p:cNvCxnSpPr>
          <p:nvPr/>
        </p:nvCxnSpPr>
        <p:spPr>
          <a:xfrm flipH="1" rot="10800000">
            <a:off x="5490538" y="541725"/>
            <a:ext cx="1429500" cy="93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5"/>
          <p:cNvSpPr/>
          <p:nvPr/>
        </p:nvSpPr>
        <p:spPr>
          <a:xfrm>
            <a:off x="6919988" y="2831288"/>
            <a:ext cx="1619100" cy="572700"/>
          </a:xfrm>
          <a:prstGeom prst="rect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📝 Generate story (ChatGPT API)</a:t>
            </a:r>
            <a:endParaRPr sz="800"/>
          </a:p>
        </p:txBody>
      </p:sp>
      <p:cxnSp>
        <p:nvCxnSpPr>
          <p:cNvPr id="117" name="Google Shape;117;p15"/>
          <p:cNvCxnSpPr>
            <a:stCxn id="107" idx="2"/>
            <a:endCxn id="109" idx="0"/>
          </p:cNvCxnSpPr>
          <p:nvPr/>
        </p:nvCxnSpPr>
        <p:spPr>
          <a:xfrm>
            <a:off x="7729550" y="2119775"/>
            <a:ext cx="0" cy="7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5"/>
          <p:cNvSpPr/>
          <p:nvPr/>
        </p:nvSpPr>
        <p:spPr>
          <a:xfrm>
            <a:off x="4816913" y="2831288"/>
            <a:ext cx="1619100" cy="572700"/>
          </a:xfrm>
          <a:prstGeom prst="rect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🎨 Generate image (Midjourney bot) </a:t>
            </a:r>
            <a:endParaRPr sz="12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2713838" y="2831300"/>
            <a:ext cx="1619100" cy="572700"/>
          </a:xfrm>
          <a:prstGeom prst="rect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💫 Image transformation</a:t>
            </a:r>
            <a:endParaRPr sz="12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604800" y="2809550"/>
            <a:ext cx="1619082" cy="616194"/>
          </a:xfrm>
          <a:prstGeom prst="flowChartTerminator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📲 Post to Instagram (bot)</a:t>
            </a:r>
            <a:endParaRPr sz="800"/>
          </a:p>
        </p:txBody>
      </p:sp>
      <p:cxnSp>
        <p:nvCxnSpPr>
          <p:cNvPr id="118" name="Google Shape;118;p15"/>
          <p:cNvCxnSpPr>
            <a:stCxn id="107" idx="0"/>
            <a:endCxn id="116" idx="2"/>
          </p:cNvCxnSpPr>
          <p:nvPr/>
        </p:nvCxnSpPr>
        <p:spPr>
          <a:xfrm rot="10800000">
            <a:off x="7729550" y="827975"/>
            <a:ext cx="0" cy="4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5"/>
          <p:cNvSpPr/>
          <p:nvPr/>
        </p:nvSpPr>
        <p:spPr>
          <a:xfrm>
            <a:off x="6919988" y="255375"/>
            <a:ext cx="1619100" cy="572700"/>
          </a:xfrm>
          <a:prstGeom prst="rect">
            <a:avLst/>
          </a:prstGeom>
          <a:solidFill>
            <a:srgbClr val="D7D7D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⛔ Ignore</a:t>
            </a:r>
            <a:endParaRPr sz="12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7548575" y="904750"/>
            <a:ext cx="38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😡</a:t>
            </a:r>
            <a:endParaRPr sz="1100"/>
          </a:p>
        </p:txBody>
      </p:sp>
      <p:sp>
        <p:nvSpPr>
          <p:cNvPr id="120" name="Google Shape;120;p15"/>
          <p:cNvSpPr txBox="1"/>
          <p:nvPr/>
        </p:nvSpPr>
        <p:spPr>
          <a:xfrm>
            <a:off x="5918775" y="859025"/>
            <a:ext cx="4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🥱</a:t>
            </a:r>
            <a:endParaRPr sz="1100"/>
          </a:p>
        </p:txBody>
      </p:sp>
      <p:sp>
        <p:nvSpPr>
          <p:cNvPr id="121" name="Google Shape;121;p15"/>
          <p:cNvSpPr txBox="1"/>
          <p:nvPr/>
        </p:nvSpPr>
        <p:spPr>
          <a:xfrm>
            <a:off x="5918763" y="1401675"/>
            <a:ext cx="4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🤩</a:t>
            </a:r>
            <a:endParaRPr sz="1100"/>
          </a:p>
        </p:txBody>
      </p:sp>
      <p:pic>
        <p:nvPicPr>
          <p:cNvPr id="122" name="Google Shape;122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00693" y="3399575"/>
            <a:ext cx="1251561" cy="10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98717" y="3399575"/>
            <a:ext cx="1043349" cy="1034651"/>
          </a:xfrm>
          <a:prstGeom prst="rect">
            <a:avLst/>
          </a:prstGeom>
          <a:noFill/>
          <a:ln cap="flat" cmpd="sng" w="9525">
            <a:solidFill>
              <a:srgbClr val="37415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0710" y="3425759"/>
            <a:ext cx="1553101" cy="982291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5"/>
          <p:cNvSpPr/>
          <p:nvPr/>
        </p:nvSpPr>
        <p:spPr>
          <a:xfrm>
            <a:off x="6749525" y="3425650"/>
            <a:ext cx="1981200" cy="8757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/imagine prompt: Through Steve McCurry's 50mm lens, a hospital cleaner, visibly overwhelmed, stands in a surgical room while she is reluctantly guided by a commanding surgeon. On the operating table, a </a:t>
            </a:r>
            <a:r>
              <a:rPr lang="en" sz="600">
                <a:solidFill>
                  <a:schemeClr val="dk1"/>
                </a:solidFill>
              </a:rPr>
              <a:t>startled Garfield-like cat</a:t>
            </a:r>
            <a:r>
              <a:rPr lang="en" sz="600"/>
              <a:t> under bright surgical lights that cast stark shadows and bring out the sterile sheen of the room. Hyperrealistic, ultra-detailed, 8K resolution --v 5.1 --stylize 1000 --ar 6:5</a:t>
            </a:r>
            <a:endParaRPr sz="600"/>
          </a:p>
        </p:txBody>
      </p:sp>
      <p:sp>
        <p:nvSpPr>
          <p:cNvPr id="126" name="Google Shape;126;p15"/>
          <p:cNvSpPr/>
          <p:nvPr/>
        </p:nvSpPr>
        <p:spPr>
          <a:xfrm>
            <a:off x="423725" y="1828025"/>
            <a:ext cx="1981200" cy="7050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“German surgeon fired after getting hospital cleaner to assist amputation”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17"/>
              </a:rPr>
              <a:t>https://abcnews.go.com/International/wireStory/german-surgeon-fired-after-hospital-cleaner-assist-amputation-99457879</a:t>
            </a:r>
            <a:r>
              <a:rPr lang="en" sz="600"/>
              <a:t> </a:t>
            </a:r>
            <a:endParaRPr sz="600"/>
          </a:p>
        </p:txBody>
      </p:sp>
      <p:sp>
        <p:nvSpPr>
          <p:cNvPr id="127" name="Google Shape;127;p15"/>
          <p:cNvSpPr/>
          <p:nvPr/>
        </p:nvSpPr>
        <p:spPr>
          <a:xfrm>
            <a:off x="3993400" y="2062888"/>
            <a:ext cx="720600" cy="1785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WELLNESS</a:t>
            </a:r>
            <a:endParaRPr sz="600"/>
          </a:p>
        </p:txBody>
      </p:sp>
      <p:sp>
        <p:nvSpPr>
          <p:cNvPr id="128" name="Google Shape;128;p15"/>
          <p:cNvSpPr/>
          <p:nvPr/>
        </p:nvSpPr>
        <p:spPr>
          <a:xfrm>
            <a:off x="7369250" y="2406288"/>
            <a:ext cx="720600" cy="178500"/>
          </a:xfrm>
          <a:prstGeom prst="rect">
            <a:avLst/>
          </a:prstGeom>
          <a:solidFill>
            <a:srgbClr val="FBFBF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POSITIVE</a:t>
            </a:r>
            <a:endParaRPr sz="600"/>
          </a:p>
        </p:txBody>
      </p:sp>
      <p:sp>
        <p:nvSpPr>
          <p:cNvPr id="129" name="Google Shape;129;p15"/>
          <p:cNvSpPr txBox="1"/>
          <p:nvPr/>
        </p:nvSpPr>
        <p:spPr>
          <a:xfrm>
            <a:off x="7538063" y="2089000"/>
            <a:ext cx="40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😊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12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/>
          <p:nvPr/>
        </p:nvSpPr>
        <p:spPr>
          <a:xfrm>
            <a:off x="0" y="206900"/>
            <a:ext cx="4572000" cy="54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302175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Focus on lightheartedness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311700" y="867975"/>
            <a:ext cx="5927100" cy="3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Non-dividing content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Removing sensitive topics with machine learning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Inclusive content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Removing negative topics with sentiment analysis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 blocking on Midjourney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No banning on Instagram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Universally enjoyable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40201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Cats and emojis </a:t>
            </a:r>
            <a:r>
              <a:rPr b="1" lang="en" sz="1783">
                <a:solidFill>
                  <a:srgbClr val="1F2328"/>
                </a:solidFill>
                <a:highlight>
                  <a:srgbClr val="FFFFFF"/>
                </a:highlight>
              </a:rPr>
              <a:t>🐱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galore </a:t>
            </a:r>
            <a:endParaRPr sz="1283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50" name="Google Shape;150;p16"/>
          <p:cNvGraphicFramePr/>
          <p:nvPr/>
        </p:nvGraphicFramePr>
        <p:xfrm>
          <a:off x="5431625" y="367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{C1111157-74A4-4230-ABE0-7C819B1E4099}</a:tableStyleId>
              </a:tblPr>
              <a:tblGrid>
                <a:gridCol w="1649625"/>
                <a:gridCol w="1649625"/>
              </a:tblGrid>
              <a:tr h="385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👍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👎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1182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30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🖕🏽 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Disrespectful</a:t>
                      </a:r>
                      <a:b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🤬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Hateful</a:t>
                      </a:r>
                      <a:b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🩸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 Harmful</a:t>
                      </a:r>
                      <a:b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⚔️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Violence</a:t>
                      </a:r>
                      <a:b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</a:b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🍆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 Nudity</a:t>
                      </a:r>
                      <a:endParaRPr sz="1200">
                        <a:solidFill>
                          <a:schemeClr val="dk2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11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1" name="Google Shape;151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70175" y="3384325"/>
            <a:ext cx="1573252" cy="8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26200" y="3384323"/>
            <a:ext cx="1573252" cy="881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70175" y="918609"/>
            <a:ext cx="1573252" cy="88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0161" y="2151474"/>
            <a:ext cx="1573284" cy="8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18">
            <a:alphaModFix/>
          </a:blip>
          <a:srcRect b="34553" l="0" r="0" t="9399"/>
          <a:stretch/>
        </p:blipFill>
        <p:spPr>
          <a:xfrm>
            <a:off x="7126200" y="918600"/>
            <a:ext cx="1573250" cy="8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12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/>
          <p:nvPr/>
        </p:nvSpPr>
        <p:spPr>
          <a:xfrm>
            <a:off x="0" y="206900"/>
            <a:ext cx="4701900" cy="54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 txBox="1"/>
          <p:nvPr>
            <p:ph type="title"/>
          </p:nvPr>
        </p:nvSpPr>
        <p:spPr>
          <a:xfrm>
            <a:off x="302175" y="206900"/>
            <a:ext cx="44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Harnessing the Power of AI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17"/>
          <p:cNvSpPr txBox="1"/>
          <p:nvPr>
            <p:ph idx="1" type="body"/>
          </p:nvPr>
        </p:nvSpPr>
        <p:spPr>
          <a:xfrm>
            <a:off x="311700" y="867975"/>
            <a:ext cx="6184500" cy="3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1">
                <a:latin typeface="Comic Sans MS"/>
                <a:ea typeface="Comic Sans MS"/>
                <a:cs typeface="Comic Sans MS"/>
                <a:sym typeface="Comic Sans MS"/>
              </a:rPr>
              <a:t>Text generation</a:t>
            </a:r>
            <a:endParaRPr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335" lvl="0" marL="457200" rtl="0" algn="l">
              <a:spcBef>
                <a:spcPts val="1200"/>
              </a:spcBef>
              <a:spcAft>
                <a:spcPts val="0"/>
              </a:spcAft>
              <a:buSzPts val="1492"/>
              <a:buFont typeface="Comic Sans MS"/>
              <a:buChar char="●"/>
            </a:pPr>
            <a:r>
              <a:rPr lang="en" sz="1491">
                <a:latin typeface="Comic Sans MS"/>
                <a:ea typeface="Comic Sans MS"/>
                <a:cs typeface="Comic Sans MS"/>
                <a:sym typeface="Comic Sans MS"/>
              </a:rPr>
              <a:t>ChatGPT LLM for storytelling and prompt engineering</a:t>
            </a:r>
            <a:endParaRPr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335" lvl="0" marL="457200" rtl="0" algn="l">
              <a:spcBef>
                <a:spcPts val="0"/>
              </a:spcBef>
              <a:spcAft>
                <a:spcPts val="0"/>
              </a:spcAft>
              <a:buSzPts val="1492"/>
              <a:buFont typeface="Comic Sans MS"/>
              <a:buChar char="●"/>
            </a:pPr>
            <a:r>
              <a:rPr lang="en" sz="1491">
                <a:latin typeface="Comic Sans MS"/>
                <a:ea typeface="Comic Sans MS"/>
                <a:cs typeface="Comic Sans MS"/>
                <a:sym typeface="Comic Sans MS"/>
              </a:rPr>
              <a:t>Hashtag generation</a:t>
            </a:r>
            <a:endParaRPr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91">
                <a:latin typeface="Comic Sans MS"/>
                <a:ea typeface="Comic Sans MS"/>
                <a:cs typeface="Comic Sans MS"/>
                <a:sym typeface="Comic Sans MS"/>
              </a:rPr>
              <a:t>Image generation</a:t>
            </a:r>
            <a:endParaRPr b="1"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335" lvl="0" marL="457200" rtl="0" algn="l">
              <a:spcBef>
                <a:spcPts val="1200"/>
              </a:spcBef>
              <a:spcAft>
                <a:spcPts val="0"/>
              </a:spcAft>
              <a:buSzPts val="1492"/>
              <a:buFont typeface="Comic Sans MS"/>
              <a:buChar char="●"/>
            </a:pPr>
            <a:r>
              <a:rPr lang="en" sz="1491">
                <a:latin typeface="Comic Sans MS"/>
                <a:ea typeface="Comic Sans MS"/>
                <a:cs typeface="Comic Sans MS"/>
                <a:sym typeface="Comic Sans MS"/>
              </a:rPr>
              <a:t>Midjourney for ultra realistic and vivid scenes</a:t>
            </a:r>
            <a:endParaRPr sz="149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07925" y="897425"/>
            <a:ext cx="3129225" cy="27768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12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8"/>
          <p:cNvSpPr/>
          <p:nvPr/>
        </p:nvSpPr>
        <p:spPr>
          <a:xfrm>
            <a:off x="0" y="206900"/>
            <a:ext cx="2736000" cy="545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8"/>
          <p:cNvSpPr txBox="1"/>
          <p:nvPr>
            <p:ph type="title"/>
          </p:nvPr>
        </p:nvSpPr>
        <p:spPr>
          <a:xfrm>
            <a:off x="302175" y="206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Ease of use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311700" y="867975"/>
            <a:ext cx="6184500" cy="33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Automation &amp; bots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Managed within Discord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Instagram bot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Comic Sans MS"/>
                <a:ea typeface="Comic Sans MS"/>
                <a:cs typeface="Comic Sans MS"/>
                <a:sym typeface="Comic Sans MS"/>
              </a:rPr>
              <a:t>Mobile friendly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Comic Sans MS"/>
              <a:buChar char="●"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Manageable on the go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98599" y="867975"/>
            <a:ext cx="4670299" cy="27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-9525" y="4438650"/>
            <a:ext cx="9144000" cy="752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311700" y="257950"/>
            <a:ext cx="8529300" cy="3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endParaRPr sz="21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400" y="3690250"/>
            <a:ext cx="294051" cy="29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 txBox="1"/>
          <p:nvPr/>
        </p:nvSpPr>
        <p:spPr>
          <a:xfrm>
            <a:off x="3131700" y="3683375"/>
            <a:ext cx="328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https://github.com/ralphmartynward/ironhack_09_final-project</a:t>
            </a:r>
            <a:endParaRPr sz="400"/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6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325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7875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2488" y="4651775"/>
            <a:ext cx="326151" cy="32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712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41738" y="4651775"/>
            <a:ext cx="326150" cy="3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6375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11000" y="4651775"/>
            <a:ext cx="326149" cy="32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13">
            <a:alphaModFix/>
          </a:blip>
          <a:srcRect b="39716" l="7497" r="7105" t="44249"/>
          <a:stretch/>
        </p:blipFill>
        <p:spPr>
          <a:xfrm>
            <a:off x="756525" y="4667823"/>
            <a:ext cx="2781426" cy="2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50900" y="4506750"/>
            <a:ext cx="616200" cy="6162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900" y="4506750"/>
            <a:ext cx="616199" cy="61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15">
            <a:alphaModFix/>
          </a:blip>
          <a:srcRect b="6969" l="25284" r="26091" t="7720"/>
          <a:stretch/>
        </p:blipFill>
        <p:spPr>
          <a:xfrm>
            <a:off x="3197300" y="4050375"/>
            <a:ext cx="257025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 txBox="1"/>
          <p:nvPr/>
        </p:nvSpPr>
        <p:spPr>
          <a:xfrm>
            <a:off x="3510100" y="4022913"/>
            <a:ext cx="2445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https://www.instagram.com/thepurrposterous/</a:t>
            </a:r>
            <a:endParaRPr sz="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